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6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303" r:id="rId26"/>
    <p:sldId id="304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2" r:id="rId35"/>
    <p:sldId id="305" r:id="rId36"/>
    <p:sldId id="306" r:id="rId37"/>
    <p:sldId id="310" r:id="rId38"/>
    <p:sldId id="311" r:id="rId39"/>
    <p:sldId id="309" r:id="rId40"/>
    <p:sldId id="308" r:id="rId41"/>
    <p:sldId id="307" r:id="rId42"/>
    <p:sldId id="273" r:id="rId43"/>
    <p:sldId id="301" r:id="rId44"/>
    <p:sldId id="274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1C1EEB-CBBF-4B79-8D21-3929DAF2EFB4}">
          <p14:sldIdLst>
            <p14:sldId id="264"/>
            <p14:sldId id="268"/>
            <p14:sldId id="269"/>
            <p14:sldId id="270"/>
          </p14:sldIdLst>
        </p14:section>
        <p14:section name="Untitled Section" id="{C06F965A-4C2C-4198-91F0-987B451A328F}">
          <p14:sldIdLst>
            <p14:sldId id="271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03"/>
            <p14:sldId id="304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5"/>
            <p14:sldId id="306"/>
            <p14:sldId id="310"/>
            <p14:sldId id="311"/>
            <p14:sldId id="309"/>
            <p14:sldId id="308"/>
            <p14:sldId id="307"/>
            <p14:sldId id="273"/>
            <p14:sldId id="30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2CBBE"/>
    <a:srgbClr val="FF5969"/>
    <a:srgbClr val="F0EEF0"/>
    <a:srgbClr val="FEC630"/>
    <a:srgbClr val="5D7373"/>
    <a:srgbClr val="52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16.03.2021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853406" y="0"/>
            <a:ext cx="12548026" cy="6858000"/>
            <a:chOff x="-290920" y="0"/>
            <a:chExt cx="12548026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714472" y="3207366"/>
              <a:ext cx="24697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8194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Flow Diagram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Data Dictionary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5116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CC72A3F-C866-4A9A-8550-3270C6604D54}"/>
              </a:ext>
            </a:extLst>
          </p:cNvPr>
          <p:cNvSpPr txBox="1"/>
          <p:nvPr/>
        </p:nvSpPr>
        <p:spPr>
          <a:xfrm>
            <a:off x="3457106" y="1677813"/>
            <a:ext cx="7278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My Car App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11D42F-0D01-440B-ABB7-9C2CB61746B0}"/>
              </a:ext>
            </a:extLst>
          </p:cNvPr>
          <p:cNvSpPr txBox="1"/>
          <p:nvPr/>
        </p:nvSpPr>
        <p:spPr>
          <a:xfrm>
            <a:off x="8825494" y="4456230"/>
            <a:ext cx="323481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Team Members :-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Chandni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Chandwani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Darshit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Rawal</a:t>
            </a: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Rutvik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Rupapara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Saloni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Jain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Saurabh Singh</a:t>
            </a:r>
            <a:endParaRPr lang="en-US" sz="2000" dirty="0">
              <a:solidFill>
                <a:srgbClr val="5D7373"/>
              </a:solidFill>
              <a:latin typeface="Georgia" panose="020405020504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7D9D73-770E-43F4-B5E2-CAF995AE6B1E}"/>
              </a:ext>
            </a:extLst>
          </p:cNvPr>
          <p:cNvSpPr txBox="1"/>
          <p:nvPr/>
        </p:nvSpPr>
        <p:spPr>
          <a:xfrm>
            <a:off x="3184791" y="4508816"/>
            <a:ext cx="3234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Team Mentor :-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Amit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Degadwala</a:t>
            </a:r>
            <a:endParaRPr lang="en-US" sz="2000" dirty="0">
              <a:solidFill>
                <a:srgbClr val="5D7373"/>
              </a:solidFill>
              <a:latin typeface="Georgia" panose="02040502050405020303" pitchFamily="18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A79DD87-46A9-4AD8-A2C3-69AD2A0C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6031" y="1191399"/>
            <a:ext cx="1753741" cy="43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E228A-0652-4971-AF70-CE8DEDE1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938D3-951A-49DA-84ED-CB49EF0A4DAF}"/>
              </a:ext>
            </a:extLst>
          </p:cNvPr>
          <p:cNvSpPr txBox="1"/>
          <p:nvPr/>
        </p:nvSpPr>
        <p:spPr>
          <a:xfrm>
            <a:off x="3781586" y="247973"/>
            <a:ext cx="438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Email Integration on sign up </a:t>
            </a:r>
          </a:p>
        </p:txBody>
      </p:sp>
    </p:spTree>
    <p:extLst>
      <p:ext uri="{BB962C8B-B14F-4D97-AF65-F5344CB8AC3E}">
        <p14:creationId xmlns:p14="http://schemas.microsoft.com/office/powerpoint/2010/main" val="55869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EBE9B-DB1C-4F91-A9A6-A2A93A37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627"/>
            <a:ext cx="12192000" cy="6218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5F99F-CFA9-431B-A885-4C1AF6FFEF26}"/>
              </a:ext>
            </a:extLst>
          </p:cNvPr>
          <p:cNvSpPr txBox="1"/>
          <p:nvPr/>
        </p:nvSpPr>
        <p:spPr>
          <a:xfrm>
            <a:off x="5005953" y="116407"/>
            <a:ext cx="306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Sign in page</a:t>
            </a:r>
          </a:p>
        </p:txBody>
      </p:sp>
    </p:spTree>
    <p:extLst>
      <p:ext uri="{BB962C8B-B14F-4D97-AF65-F5344CB8AC3E}">
        <p14:creationId xmlns:p14="http://schemas.microsoft.com/office/powerpoint/2010/main" val="363382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AE48F3-175B-4447-856B-41D3A27CF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7938"/>
            <a:ext cx="12192000" cy="6300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CFE87-85CA-4F51-8084-134929D12B05}"/>
              </a:ext>
            </a:extLst>
          </p:cNvPr>
          <p:cNvSpPr txBox="1"/>
          <p:nvPr/>
        </p:nvSpPr>
        <p:spPr>
          <a:xfrm>
            <a:off x="4556502" y="0"/>
            <a:ext cx="3208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 Search Result</a:t>
            </a:r>
          </a:p>
        </p:txBody>
      </p:sp>
    </p:spTree>
    <p:extLst>
      <p:ext uri="{BB962C8B-B14F-4D97-AF65-F5344CB8AC3E}">
        <p14:creationId xmlns:p14="http://schemas.microsoft.com/office/powerpoint/2010/main" val="218094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DB6B3-00A8-4D41-A1AC-F55AED1A6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6"/>
          <a:stretch/>
        </p:blipFill>
        <p:spPr>
          <a:xfrm>
            <a:off x="1782911" y="999641"/>
            <a:ext cx="8626177" cy="5858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1FF0B-5B49-4EF2-A484-7161A7111996}"/>
              </a:ext>
            </a:extLst>
          </p:cNvPr>
          <p:cNvSpPr txBox="1"/>
          <p:nvPr/>
        </p:nvSpPr>
        <p:spPr>
          <a:xfrm>
            <a:off x="3859078" y="139485"/>
            <a:ext cx="396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Car details and its variants with review system</a:t>
            </a:r>
          </a:p>
        </p:txBody>
      </p:sp>
    </p:spTree>
    <p:extLst>
      <p:ext uri="{BB962C8B-B14F-4D97-AF65-F5344CB8AC3E}">
        <p14:creationId xmlns:p14="http://schemas.microsoft.com/office/powerpoint/2010/main" val="252964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783C7-7D16-42D0-B8FD-06AE88BF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178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1A9F4-2421-4C05-9D38-BF4BF4277D2A}"/>
              </a:ext>
            </a:extLst>
          </p:cNvPr>
          <p:cNvSpPr txBox="1"/>
          <p:nvPr/>
        </p:nvSpPr>
        <p:spPr>
          <a:xfrm>
            <a:off x="3941735" y="0"/>
            <a:ext cx="4613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Purchase car with secure 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98856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3ECA5-3562-4A61-8A9A-7BFE0E618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2CD29-CD05-44A7-8299-CB2B48FB4805}"/>
              </a:ext>
            </a:extLst>
          </p:cNvPr>
          <p:cNvSpPr txBox="1"/>
          <p:nvPr/>
        </p:nvSpPr>
        <p:spPr>
          <a:xfrm>
            <a:off x="3732186" y="208582"/>
            <a:ext cx="430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Payment confirmation page</a:t>
            </a:r>
          </a:p>
        </p:txBody>
      </p:sp>
    </p:spTree>
    <p:extLst>
      <p:ext uri="{BB962C8B-B14F-4D97-AF65-F5344CB8AC3E}">
        <p14:creationId xmlns:p14="http://schemas.microsoft.com/office/powerpoint/2010/main" val="168791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3D546-22A6-4361-986A-56167A47F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40" y="-108897"/>
            <a:ext cx="6213469" cy="7075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C386D3-5E66-401D-93B4-74858B15A88F}"/>
              </a:ext>
            </a:extLst>
          </p:cNvPr>
          <p:cNvSpPr txBox="1"/>
          <p:nvPr/>
        </p:nvSpPr>
        <p:spPr>
          <a:xfrm>
            <a:off x="449451" y="2905780"/>
            <a:ext cx="337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Invoice Generation</a:t>
            </a:r>
          </a:p>
        </p:txBody>
      </p:sp>
    </p:spTree>
    <p:extLst>
      <p:ext uri="{BB962C8B-B14F-4D97-AF65-F5344CB8AC3E}">
        <p14:creationId xmlns:p14="http://schemas.microsoft.com/office/powerpoint/2010/main" val="1486213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E444-912A-43E1-93A2-B69FA49AD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7DB1F-5513-42ED-B040-872040C9582C}"/>
              </a:ext>
            </a:extLst>
          </p:cNvPr>
          <p:cNvSpPr txBox="1"/>
          <p:nvPr/>
        </p:nvSpPr>
        <p:spPr>
          <a:xfrm>
            <a:off x="4334680" y="209872"/>
            <a:ext cx="5811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Rent cars by location</a:t>
            </a:r>
          </a:p>
        </p:txBody>
      </p:sp>
    </p:spTree>
    <p:extLst>
      <p:ext uri="{BB962C8B-B14F-4D97-AF65-F5344CB8AC3E}">
        <p14:creationId xmlns:p14="http://schemas.microsoft.com/office/powerpoint/2010/main" val="317422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CA0BD-378E-41B3-B154-C9E68D28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262857" y="681925"/>
            <a:ext cx="11666286" cy="6176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D3C0D-B65D-4BF5-BE06-29BF7E3FF9CB}"/>
              </a:ext>
            </a:extLst>
          </p:cNvPr>
          <p:cNvSpPr txBox="1"/>
          <p:nvPr/>
        </p:nvSpPr>
        <p:spPr>
          <a:xfrm>
            <a:off x="3190068" y="143207"/>
            <a:ext cx="581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Location wise search for renting cars</a:t>
            </a:r>
          </a:p>
        </p:txBody>
      </p:sp>
    </p:spTree>
    <p:extLst>
      <p:ext uri="{BB962C8B-B14F-4D97-AF65-F5344CB8AC3E}">
        <p14:creationId xmlns:p14="http://schemas.microsoft.com/office/powerpoint/2010/main" val="361613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E005E-5E92-41A0-9F8E-B154931D8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C3B99-CD8B-417D-8CDD-2CA89CC477FC}"/>
              </a:ext>
            </a:extLst>
          </p:cNvPr>
          <p:cNvSpPr txBox="1"/>
          <p:nvPr/>
        </p:nvSpPr>
        <p:spPr>
          <a:xfrm>
            <a:off x="4215539" y="190793"/>
            <a:ext cx="300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Rent Car Details</a:t>
            </a:r>
          </a:p>
        </p:txBody>
      </p:sp>
    </p:spTree>
    <p:extLst>
      <p:ext uri="{BB962C8B-B14F-4D97-AF65-F5344CB8AC3E}">
        <p14:creationId xmlns:p14="http://schemas.microsoft.com/office/powerpoint/2010/main" val="418555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88566" y="0"/>
            <a:ext cx="12490590" cy="6858000"/>
            <a:chOff x="-290920" y="0"/>
            <a:chExt cx="1249059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624383" y="3204995"/>
              <a:ext cx="25350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74399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Flow Diagram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9880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Data Dictionary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25116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25116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55A369-3770-49DA-85B7-40A585B94044}"/>
              </a:ext>
            </a:extLst>
          </p:cNvPr>
          <p:cNvSpPr txBox="1"/>
          <p:nvPr/>
        </p:nvSpPr>
        <p:spPr>
          <a:xfrm>
            <a:off x="2808902" y="4677251"/>
            <a:ext cx="7717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We have created an application having a functionality to register new user and can have search the vehicle based on criteria. User can choose various option to take car on rent / purchase the vehicles. Once user choose the vehicle, user has to do payment and generate invoice.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1992B-67E4-4AE3-99B2-22D5031CC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5649" y="546633"/>
            <a:ext cx="5866877" cy="1460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0C1AC-07D5-47F4-A8A3-4462A8C27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6" y="2912206"/>
            <a:ext cx="2024607" cy="101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D0CA7-40E3-4712-A03C-F624FB557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80" y="2758168"/>
            <a:ext cx="1534161" cy="125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71F67-957B-4132-8D55-EDA1A898E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35" y="2758168"/>
            <a:ext cx="1168400" cy="11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94084-24FF-4BDA-876B-7211AC0AB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9E6B98-2554-4A94-BC8D-D981104237DE}"/>
              </a:ext>
            </a:extLst>
          </p:cNvPr>
          <p:cNvSpPr txBox="1"/>
          <p:nvPr/>
        </p:nvSpPr>
        <p:spPr>
          <a:xfrm>
            <a:off x="2588217" y="185980"/>
            <a:ext cx="618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Rent a car with secure 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3427416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1D224-60C4-4F50-BC66-9C487795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94B9D-060E-4C5F-829F-03A395286075}"/>
              </a:ext>
            </a:extLst>
          </p:cNvPr>
          <p:cNvSpPr txBox="1"/>
          <p:nvPr/>
        </p:nvSpPr>
        <p:spPr>
          <a:xfrm>
            <a:off x="3271756" y="182428"/>
            <a:ext cx="564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Renting payment confirmation page</a:t>
            </a:r>
          </a:p>
        </p:txBody>
      </p:sp>
    </p:spTree>
    <p:extLst>
      <p:ext uri="{BB962C8B-B14F-4D97-AF65-F5344CB8AC3E}">
        <p14:creationId xmlns:p14="http://schemas.microsoft.com/office/powerpoint/2010/main" val="98509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58BCB-3E8D-49AD-ACE1-36155ABE5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0" y="-65868"/>
            <a:ext cx="6816232" cy="6989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9C05F-D962-4F8D-B660-324EBCF5824F}"/>
              </a:ext>
            </a:extLst>
          </p:cNvPr>
          <p:cNvSpPr txBox="1"/>
          <p:nvPr/>
        </p:nvSpPr>
        <p:spPr>
          <a:xfrm>
            <a:off x="588936" y="2844225"/>
            <a:ext cx="3409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Invoice for car rent</a:t>
            </a:r>
          </a:p>
        </p:txBody>
      </p:sp>
    </p:spTree>
    <p:extLst>
      <p:ext uri="{BB962C8B-B14F-4D97-AF65-F5344CB8AC3E}">
        <p14:creationId xmlns:p14="http://schemas.microsoft.com/office/powerpoint/2010/main" val="236703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D33AC-C712-42A2-A7D2-2DC4E6F8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91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D5CAC-A0D0-471E-B1BC-B54D75C2C713}"/>
              </a:ext>
            </a:extLst>
          </p:cNvPr>
          <p:cNvSpPr txBox="1"/>
          <p:nvPr/>
        </p:nvSpPr>
        <p:spPr>
          <a:xfrm>
            <a:off x="3949485" y="104614"/>
            <a:ext cx="429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New and used cars screen</a:t>
            </a:r>
          </a:p>
        </p:txBody>
      </p:sp>
    </p:spTree>
    <p:extLst>
      <p:ext uri="{BB962C8B-B14F-4D97-AF65-F5344CB8AC3E}">
        <p14:creationId xmlns:p14="http://schemas.microsoft.com/office/powerpoint/2010/main" val="487154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3A660-A7F2-4029-98FC-63C8AE4C9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231CF-4DF9-4AA2-BC55-A9BCAC2FDE36}"/>
              </a:ext>
            </a:extLst>
          </p:cNvPr>
          <p:cNvSpPr txBox="1"/>
          <p:nvPr/>
        </p:nvSpPr>
        <p:spPr>
          <a:xfrm>
            <a:off x="4664990" y="134688"/>
            <a:ext cx="375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Cars by brands</a:t>
            </a:r>
          </a:p>
        </p:txBody>
      </p:sp>
    </p:spTree>
    <p:extLst>
      <p:ext uri="{BB962C8B-B14F-4D97-AF65-F5344CB8AC3E}">
        <p14:creationId xmlns:p14="http://schemas.microsoft.com/office/powerpoint/2010/main" val="285733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8EF79-DA7D-4217-886D-4C20E48A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5055C-34F4-4D90-82EA-40C350AE9AFD}"/>
              </a:ext>
            </a:extLst>
          </p:cNvPr>
          <p:cNvSpPr txBox="1"/>
          <p:nvPr/>
        </p:nvSpPr>
        <p:spPr>
          <a:xfrm>
            <a:off x="4419600" y="196919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Top 10 Cars</a:t>
            </a:r>
          </a:p>
        </p:txBody>
      </p:sp>
    </p:spTree>
    <p:extLst>
      <p:ext uri="{BB962C8B-B14F-4D97-AF65-F5344CB8AC3E}">
        <p14:creationId xmlns:p14="http://schemas.microsoft.com/office/powerpoint/2010/main" val="138964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F2102-BE6C-46BE-8D74-905659AEF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95F72-87B7-4091-A0BF-D8D3D7C5C2FF}"/>
              </a:ext>
            </a:extLst>
          </p:cNvPr>
          <p:cNvSpPr txBox="1"/>
          <p:nvPr/>
        </p:nvSpPr>
        <p:spPr>
          <a:xfrm>
            <a:off x="3505200" y="24383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Reports visualization in charts</a:t>
            </a:r>
          </a:p>
        </p:txBody>
      </p:sp>
    </p:spTree>
    <p:extLst>
      <p:ext uri="{BB962C8B-B14F-4D97-AF65-F5344CB8AC3E}">
        <p14:creationId xmlns:p14="http://schemas.microsoft.com/office/powerpoint/2010/main" val="281455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BD6E-5DA7-42C8-AC69-F8592CA3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9F165-5FB8-46D1-91CA-D37E4C0CBF3D}"/>
              </a:ext>
            </a:extLst>
          </p:cNvPr>
          <p:cNvSpPr txBox="1"/>
          <p:nvPr/>
        </p:nvSpPr>
        <p:spPr>
          <a:xfrm>
            <a:off x="4197457" y="154983"/>
            <a:ext cx="379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Profile Screen</a:t>
            </a:r>
          </a:p>
        </p:txBody>
      </p:sp>
    </p:spTree>
    <p:extLst>
      <p:ext uri="{BB962C8B-B14F-4D97-AF65-F5344CB8AC3E}">
        <p14:creationId xmlns:p14="http://schemas.microsoft.com/office/powerpoint/2010/main" val="315569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D1241-9977-4EC1-A3B2-22ECC450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958"/>
            <a:ext cx="12192000" cy="5698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D1B81-6327-47B1-8260-E1CA114915B8}"/>
              </a:ext>
            </a:extLst>
          </p:cNvPr>
          <p:cNvSpPr txBox="1"/>
          <p:nvPr/>
        </p:nvSpPr>
        <p:spPr>
          <a:xfrm>
            <a:off x="4096719" y="263471"/>
            <a:ext cx="399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Forgot Password</a:t>
            </a:r>
          </a:p>
        </p:txBody>
      </p:sp>
    </p:spTree>
    <p:extLst>
      <p:ext uri="{BB962C8B-B14F-4D97-AF65-F5344CB8AC3E}">
        <p14:creationId xmlns:p14="http://schemas.microsoft.com/office/powerpoint/2010/main" val="236269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2A978-1590-47E4-ACEE-949819C73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33B30-ABCE-4B05-A218-380E033B2FDA}"/>
              </a:ext>
            </a:extLst>
          </p:cNvPr>
          <p:cNvSpPr txBox="1"/>
          <p:nvPr/>
        </p:nvSpPr>
        <p:spPr>
          <a:xfrm>
            <a:off x="4375688" y="170482"/>
            <a:ext cx="3967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OTP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04527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13556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Flow Diagram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8971057" y="3151260"/>
              <a:ext cx="22842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Data Dictionary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847108" y="-4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25116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3B776E-D819-4F9E-A748-32B0E2689AC8}"/>
              </a:ext>
            </a:extLst>
          </p:cNvPr>
          <p:cNvSpPr txBox="1"/>
          <p:nvPr/>
        </p:nvSpPr>
        <p:spPr>
          <a:xfrm>
            <a:off x="5314739" y="1861960"/>
            <a:ext cx="501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C97EAA-A0CD-4D28-B55F-51A33B77DA90}"/>
              </a:ext>
            </a:extLst>
          </p:cNvPr>
          <p:cNvSpPr txBox="1"/>
          <p:nvPr/>
        </p:nvSpPr>
        <p:spPr>
          <a:xfrm rot="16200000">
            <a:off x="10622147" y="3199709"/>
            <a:ext cx="253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016DD-31E3-465D-B43F-EECCB7BB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A96B2-1805-422D-93A5-2B7E5FF49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243"/>
            <a:ext cx="12192000" cy="596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45691-A8F0-41C6-8D8B-E7624B337ABD}"/>
              </a:ext>
            </a:extLst>
          </p:cNvPr>
          <p:cNvSpPr txBox="1"/>
          <p:nvPr/>
        </p:nvSpPr>
        <p:spPr>
          <a:xfrm>
            <a:off x="4602997" y="139485"/>
            <a:ext cx="358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Reset password</a:t>
            </a:r>
          </a:p>
        </p:txBody>
      </p:sp>
    </p:spTree>
    <p:extLst>
      <p:ext uri="{BB962C8B-B14F-4D97-AF65-F5344CB8AC3E}">
        <p14:creationId xmlns:p14="http://schemas.microsoft.com/office/powerpoint/2010/main" val="1562711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3EA6C-EA5F-45C1-B828-79AA48ECE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201D5-C18D-4895-9AD2-FFBA66026F3B}"/>
              </a:ext>
            </a:extLst>
          </p:cNvPr>
          <p:cNvSpPr txBox="1"/>
          <p:nvPr/>
        </p:nvSpPr>
        <p:spPr>
          <a:xfrm>
            <a:off x="5362413" y="216976"/>
            <a:ext cx="401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597107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3BAA1-F323-4161-A5C6-6EEEBAD7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9E0CF-0293-40CA-A8FA-6649E16F75C4}"/>
              </a:ext>
            </a:extLst>
          </p:cNvPr>
          <p:cNvSpPr txBox="1"/>
          <p:nvPr/>
        </p:nvSpPr>
        <p:spPr>
          <a:xfrm>
            <a:off x="4742481" y="154982"/>
            <a:ext cx="435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2720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55B6B-BFF9-4969-81E4-5C437AD6E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0681C-A415-47F8-BF38-53256A137727}"/>
              </a:ext>
            </a:extLst>
          </p:cNvPr>
          <p:cNvSpPr txBox="1"/>
          <p:nvPr/>
        </p:nvSpPr>
        <p:spPr>
          <a:xfrm>
            <a:off x="4819973" y="170481"/>
            <a:ext cx="353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1630576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FD1F5-0531-4E4A-88CD-8873B27EB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" y="1095049"/>
            <a:ext cx="12107965" cy="2333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D15C4-EB69-44F1-90D4-FC98C7DDFCB9}"/>
              </a:ext>
            </a:extLst>
          </p:cNvPr>
          <p:cNvSpPr txBox="1"/>
          <p:nvPr/>
        </p:nvSpPr>
        <p:spPr>
          <a:xfrm>
            <a:off x="2619214" y="302180"/>
            <a:ext cx="7343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Stripe Payment Gateway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43A2D-B55E-407D-BA57-A870B9DA2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9" y="4458358"/>
            <a:ext cx="10355120" cy="2229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5BFE-8D1E-4F3B-8A83-6C06C44F683C}"/>
              </a:ext>
            </a:extLst>
          </p:cNvPr>
          <p:cNvSpPr txBox="1"/>
          <p:nvPr/>
        </p:nvSpPr>
        <p:spPr>
          <a:xfrm>
            <a:off x="2619214" y="3736532"/>
            <a:ext cx="762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Password hashing and salting for security</a:t>
            </a:r>
          </a:p>
        </p:txBody>
      </p:sp>
    </p:spTree>
    <p:extLst>
      <p:ext uri="{BB962C8B-B14F-4D97-AF65-F5344CB8AC3E}">
        <p14:creationId xmlns:p14="http://schemas.microsoft.com/office/powerpoint/2010/main" val="1098722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46B36-C771-4058-A7C1-7D0643919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8DAEF-36DA-4A64-A122-E2B4C3AC7281}"/>
              </a:ext>
            </a:extLst>
          </p:cNvPr>
          <p:cNvSpPr txBox="1"/>
          <p:nvPr/>
        </p:nvSpPr>
        <p:spPr>
          <a:xfrm>
            <a:off x="3981450" y="209550"/>
            <a:ext cx="38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451999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53DF8-3FF5-4E99-B042-A8AB016F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CEE969-EA90-4709-B2E1-36E81A3FEC22}"/>
              </a:ext>
            </a:extLst>
          </p:cNvPr>
          <p:cNvSpPr txBox="1"/>
          <p:nvPr/>
        </p:nvSpPr>
        <p:spPr>
          <a:xfrm>
            <a:off x="3657600" y="201324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Admin Vehicle Listing</a:t>
            </a:r>
          </a:p>
        </p:txBody>
      </p:sp>
    </p:spTree>
    <p:extLst>
      <p:ext uri="{BB962C8B-B14F-4D97-AF65-F5344CB8AC3E}">
        <p14:creationId xmlns:p14="http://schemas.microsoft.com/office/powerpoint/2010/main" val="727563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B55D6-E00C-48B8-8E89-643E25B7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52"/>
            <a:ext cx="12192000" cy="5953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3CA98-5DC1-4F2C-8FD2-6F948CCA71B3}"/>
              </a:ext>
            </a:extLst>
          </p:cNvPr>
          <p:cNvSpPr txBox="1"/>
          <p:nvPr/>
        </p:nvSpPr>
        <p:spPr>
          <a:xfrm>
            <a:off x="2828925" y="342900"/>
            <a:ext cx="653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Add Vehicles from Admin back-panel</a:t>
            </a:r>
          </a:p>
        </p:txBody>
      </p:sp>
    </p:spTree>
    <p:extLst>
      <p:ext uri="{BB962C8B-B14F-4D97-AF65-F5344CB8AC3E}">
        <p14:creationId xmlns:p14="http://schemas.microsoft.com/office/powerpoint/2010/main" val="3209672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2CFC0-1E8F-46ED-A23E-30B57A49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F6AB27-4165-474E-B065-E649B693986B}"/>
              </a:ext>
            </a:extLst>
          </p:cNvPr>
          <p:cNvSpPr txBox="1"/>
          <p:nvPr/>
        </p:nvSpPr>
        <p:spPr>
          <a:xfrm>
            <a:off x="3390900" y="258474"/>
            <a:ext cx="58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Car Details with its variants</a:t>
            </a:r>
          </a:p>
        </p:txBody>
      </p:sp>
    </p:spTree>
    <p:extLst>
      <p:ext uri="{BB962C8B-B14F-4D97-AF65-F5344CB8AC3E}">
        <p14:creationId xmlns:p14="http://schemas.microsoft.com/office/powerpoint/2010/main" val="134519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54071-E3F2-46B9-80F6-4EE4DA879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F78A4-F29A-42E7-BED5-018CABB5BA7C}"/>
              </a:ext>
            </a:extLst>
          </p:cNvPr>
          <p:cNvSpPr txBox="1"/>
          <p:nvPr/>
        </p:nvSpPr>
        <p:spPr>
          <a:xfrm>
            <a:off x="3686175" y="224780"/>
            <a:ext cx="481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Admin Purchase History</a:t>
            </a:r>
          </a:p>
        </p:txBody>
      </p:sp>
    </p:spTree>
    <p:extLst>
      <p:ext uri="{BB962C8B-B14F-4D97-AF65-F5344CB8AC3E}">
        <p14:creationId xmlns:p14="http://schemas.microsoft.com/office/powerpoint/2010/main" val="337143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13556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Flow Diagram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55827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36077" y="3325857"/>
              <a:ext cx="21816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Data Dictionary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8846623" y="-25433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25116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ED29E3B-C32D-4AEE-A747-C7BA4F827D68}"/>
              </a:ext>
            </a:extLst>
          </p:cNvPr>
          <p:cNvSpPr txBox="1"/>
          <p:nvPr/>
        </p:nvSpPr>
        <p:spPr>
          <a:xfrm rot="16200000">
            <a:off x="10622147" y="3199709"/>
            <a:ext cx="253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D1E594-7669-4C01-A35A-B1CAE41B89EE}"/>
              </a:ext>
            </a:extLst>
          </p:cNvPr>
          <p:cNvGrpSpPr/>
          <p:nvPr/>
        </p:nvGrpSpPr>
        <p:grpSpPr>
          <a:xfrm>
            <a:off x="2921915" y="1564103"/>
            <a:ext cx="662608" cy="523220"/>
            <a:chOff x="668600" y="2123782"/>
            <a:chExt cx="662608" cy="52322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424FC7B-023E-4C63-9794-203CC7CD44A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3F8FDAF-5648-4D8A-89D3-B32313977EDB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1C1D4B-93B9-4F23-A5C8-ED9A47174FB8}"/>
              </a:ext>
            </a:extLst>
          </p:cNvPr>
          <p:cNvGrpSpPr/>
          <p:nvPr/>
        </p:nvGrpSpPr>
        <p:grpSpPr>
          <a:xfrm>
            <a:off x="7001792" y="1584200"/>
            <a:ext cx="662608" cy="523220"/>
            <a:chOff x="662610" y="2123782"/>
            <a:chExt cx="662608" cy="5232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5DEB16B-F0C3-4173-BDC2-B432547EA874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8E2FE5-4AA4-4F72-B856-64685988DCC6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22A5CB-5691-4E24-9CFF-09AE8BFBAA86}"/>
              </a:ext>
            </a:extLst>
          </p:cNvPr>
          <p:cNvSpPr txBox="1"/>
          <p:nvPr/>
        </p:nvSpPr>
        <p:spPr>
          <a:xfrm>
            <a:off x="3471639" y="1641046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3B47B4-7515-4953-BF37-D9FB45C2FC11}"/>
              </a:ext>
            </a:extLst>
          </p:cNvPr>
          <p:cNvSpPr txBox="1"/>
          <p:nvPr/>
        </p:nvSpPr>
        <p:spPr>
          <a:xfrm>
            <a:off x="3480438" y="2325281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3748A5-B2AA-425F-9A17-54BF60663445}"/>
              </a:ext>
            </a:extLst>
          </p:cNvPr>
          <p:cNvSpPr txBox="1"/>
          <p:nvPr/>
        </p:nvSpPr>
        <p:spPr>
          <a:xfrm>
            <a:off x="3437635" y="2992845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CarVarients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07F030-4ACF-433A-A1A8-D8F99559210A}"/>
              </a:ext>
            </a:extLst>
          </p:cNvPr>
          <p:cNvSpPr txBox="1"/>
          <p:nvPr/>
        </p:nvSpPr>
        <p:spPr>
          <a:xfrm>
            <a:off x="3456571" y="3663296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CarPurchases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01235F-A265-4D16-BA97-912217645811}"/>
              </a:ext>
            </a:extLst>
          </p:cNvPr>
          <p:cNvSpPr txBox="1"/>
          <p:nvPr/>
        </p:nvSpPr>
        <p:spPr>
          <a:xfrm>
            <a:off x="3434746" y="4232097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CarRent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ED2810-778B-4D58-95A8-A7AA2CF610E6}"/>
              </a:ext>
            </a:extLst>
          </p:cNvPr>
          <p:cNvSpPr txBox="1"/>
          <p:nvPr/>
        </p:nvSpPr>
        <p:spPr>
          <a:xfrm>
            <a:off x="7533172" y="2887259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Feedback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C4104B-3650-40EA-AF63-29377A7F92AD}"/>
              </a:ext>
            </a:extLst>
          </p:cNvPr>
          <p:cNvSpPr txBox="1"/>
          <p:nvPr/>
        </p:nvSpPr>
        <p:spPr>
          <a:xfrm>
            <a:off x="7575911" y="1655601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5DDF09-7DE9-48C7-AA3C-438E67EE3B3D}"/>
              </a:ext>
            </a:extLst>
          </p:cNvPr>
          <p:cNvSpPr txBox="1"/>
          <p:nvPr/>
        </p:nvSpPr>
        <p:spPr>
          <a:xfrm>
            <a:off x="7559126" y="2252694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ContactUs</a:t>
            </a:r>
            <a:endParaRPr lang="en-IN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4228141-7EA2-49DB-97EB-236A299DB244}"/>
              </a:ext>
            </a:extLst>
          </p:cNvPr>
          <p:cNvSpPr txBox="1"/>
          <p:nvPr/>
        </p:nvSpPr>
        <p:spPr>
          <a:xfrm>
            <a:off x="7526158" y="3510216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FAQs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FA3A16-7A34-4513-8E83-1CE2ED9EDB49}"/>
              </a:ext>
            </a:extLst>
          </p:cNvPr>
          <p:cNvGrpSpPr/>
          <p:nvPr/>
        </p:nvGrpSpPr>
        <p:grpSpPr>
          <a:xfrm>
            <a:off x="2917000" y="2257277"/>
            <a:ext cx="662608" cy="523220"/>
            <a:chOff x="668600" y="2123782"/>
            <a:chExt cx="662608" cy="52322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1C240BF-476A-44D5-997A-1BE88C67275D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E00CDBA-B9A7-4606-8E2B-1EFB313ABEB1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47DE013-DA8B-48E0-B014-C1BCCDBBB5A7}"/>
              </a:ext>
            </a:extLst>
          </p:cNvPr>
          <p:cNvGrpSpPr/>
          <p:nvPr/>
        </p:nvGrpSpPr>
        <p:grpSpPr>
          <a:xfrm>
            <a:off x="2902251" y="2911125"/>
            <a:ext cx="662608" cy="523220"/>
            <a:chOff x="668600" y="2123782"/>
            <a:chExt cx="662608" cy="52322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5CB962-FAF7-4279-BF71-D058D4875684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1D00EF7-337E-4313-8498-B194DC6554A8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B2F7905-C1CB-4AFF-A2FA-15D0D437B073}"/>
              </a:ext>
            </a:extLst>
          </p:cNvPr>
          <p:cNvGrpSpPr/>
          <p:nvPr/>
        </p:nvGrpSpPr>
        <p:grpSpPr>
          <a:xfrm>
            <a:off x="2897336" y="3545306"/>
            <a:ext cx="662608" cy="523220"/>
            <a:chOff x="668600" y="2123782"/>
            <a:chExt cx="662608" cy="52322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716C336-FEEC-4D3C-9FA3-E431CB523CE3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86EF66A-25BC-4BB8-9ECA-C78AE5EF5ADB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012FF21-81DE-4B7D-8FA0-CE21836EE8BD}"/>
              </a:ext>
            </a:extLst>
          </p:cNvPr>
          <p:cNvGrpSpPr/>
          <p:nvPr/>
        </p:nvGrpSpPr>
        <p:grpSpPr>
          <a:xfrm>
            <a:off x="2872752" y="4179489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5329E92-AE0B-4A32-97FA-FCFB6461813E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9087630-3B2B-4F82-8EFB-05830D72F1A1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05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8075B4-CE95-44B6-8DBC-7FAA8293CCEC}"/>
              </a:ext>
            </a:extLst>
          </p:cNvPr>
          <p:cNvGrpSpPr/>
          <p:nvPr/>
        </p:nvGrpSpPr>
        <p:grpSpPr>
          <a:xfrm>
            <a:off x="6996877" y="2188880"/>
            <a:ext cx="662608" cy="523220"/>
            <a:chOff x="662610" y="2123782"/>
            <a:chExt cx="662608" cy="5232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33DC05-8589-4A38-ADD1-F3CC03B956F9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801318A-AC8F-453C-B5CE-2273D1FCAC7D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07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456CDB3-F406-4F04-BC01-1778D00BEB15}"/>
              </a:ext>
            </a:extLst>
          </p:cNvPr>
          <p:cNvGrpSpPr/>
          <p:nvPr/>
        </p:nvGrpSpPr>
        <p:grpSpPr>
          <a:xfrm>
            <a:off x="6977214" y="2818150"/>
            <a:ext cx="662608" cy="523220"/>
            <a:chOff x="662610" y="2123782"/>
            <a:chExt cx="662608" cy="52322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889F31E-4058-4689-BD40-6DAD93D8EFD9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2184785-3B2A-4C2D-91A4-6A1716CD1B88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08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87DD6B-1974-44C2-A23A-3E76EA34F992}"/>
              </a:ext>
            </a:extLst>
          </p:cNvPr>
          <p:cNvGrpSpPr/>
          <p:nvPr/>
        </p:nvGrpSpPr>
        <p:grpSpPr>
          <a:xfrm>
            <a:off x="6962463" y="3442498"/>
            <a:ext cx="662608" cy="523220"/>
            <a:chOff x="662610" y="2123782"/>
            <a:chExt cx="662608" cy="52322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9875CF4-63BC-44A9-81EA-5C7CEEAA224C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FEF5454-30D4-4DD6-8B70-C8721D98D2CA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09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BCAC4FA-DDDA-4AAC-B8FC-249496712784}"/>
              </a:ext>
            </a:extLst>
          </p:cNvPr>
          <p:cNvGrpSpPr/>
          <p:nvPr/>
        </p:nvGrpSpPr>
        <p:grpSpPr>
          <a:xfrm>
            <a:off x="6986018" y="4163431"/>
            <a:ext cx="662608" cy="523220"/>
            <a:chOff x="662610" y="2123782"/>
            <a:chExt cx="662608" cy="52322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274A04D-6E71-4E1F-A0C6-B431C560D03A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097E9F-4286-47EE-811B-915A1E472EA0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BBB13C9-CFA7-4537-A894-6B0EBB63D48A}"/>
              </a:ext>
            </a:extLst>
          </p:cNvPr>
          <p:cNvSpPr txBox="1"/>
          <p:nvPr/>
        </p:nvSpPr>
        <p:spPr>
          <a:xfrm>
            <a:off x="7582933" y="4222876"/>
            <a:ext cx="29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Dealers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9DBA4-9437-4D23-8636-DB0216FE57D4}"/>
              </a:ext>
            </a:extLst>
          </p:cNvPr>
          <p:cNvSpPr txBox="1"/>
          <p:nvPr/>
        </p:nvSpPr>
        <p:spPr>
          <a:xfrm>
            <a:off x="4513048" y="5470953"/>
            <a:ext cx="324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And other lookup tables</a:t>
            </a: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1F85D-CE52-431A-AF9A-8A90B7A67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441CE-1497-4040-983F-B8D29EE9C41D}"/>
              </a:ext>
            </a:extLst>
          </p:cNvPr>
          <p:cNvSpPr txBox="1"/>
          <p:nvPr/>
        </p:nvSpPr>
        <p:spPr>
          <a:xfrm>
            <a:off x="3686175" y="224780"/>
            <a:ext cx="481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/>
              <a:t>Admin Rent </a:t>
            </a:r>
            <a:r>
              <a:rPr lang="en-IN" sz="3200" b="1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918554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6D63-2720-4507-A9C5-E9849D65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243"/>
            <a:ext cx="12192000" cy="445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154DD-7C81-486F-B0E4-6E9A2108E207}"/>
              </a:ext>
            </a:extLst>
          </p:cNvPr>
          <p:cNvSpPr txBox="1"/>
          <p:nvPr/>
        </p:nvSpPr>
        <p:spPr>
          <a:xfrm>
            <a:off x="3524250" y="800100"/>
            <a:ext cx="626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Order History Export to excel</a:t>
            </a:r>
          </a:p>
        </p:txBody>
      </p:sp>
    </p:spTree>
    <p:extLst>
      <p:ext uri="{BB962C8B-B14F-4D97-AF65-F5344CB8AC3E}">
        <p14:creationId xmlns:p14="http://schemas.microsoft.com/office/powerpoint/2010/main" val="320972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54347" cy="6858000"/>
            <a:chOff x="213096" y="0"/>
            <a:chExt cx="11454347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058090" y="3230487"/>
              <a:ext cx="2695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Flow Diagram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8846646" y="3281938"/>
              <a:ext cx="268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Data Dictionary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18190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5116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E7108E3-8A1A-43C4-AA36-13C54F3F3A48}"/>
              </a:ext>
            </a:extLst>
          </p:cNvPr>
          <p:cNvSpPr txBox="1"/>
          <p:nvPr/>
        </p:nvSpPr>
        <p:spPr>
          <a:xfrm rot="16200000">
            <a:off x="10622147" y="3199709"/>
            <a:ext cx="253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1706A-77C8-4175-8248-58A4AAFD8F80}"/>
              </a:ext>
            </a:extLst>
          </p:cNvPr>
          <p:cNvSpPr txBox="1"/>
          <p:nvPr/>
        </p:nvSpPr>
        <p:spPr>
          <a:xfrm>
            <a:off x="377836" y="3247471"/>
            <a:ext cx="8084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dirty="0">
                <a:solidFill>
                  <a:srgbClr val="00A0A8"/>
                </a:solidFill>
              </a:rPr>
              <a:t>This </a:t>
            </a:r>
            <a:r>
              <a:rPr lang="en-IN" sz="2800" b="1">
                <a:solidFill>
                  <a:srgbClr val="00A0A8"/>
                </a:solidFill>
              </a:rPr>
              <a:t>documentation covers </a:t>
            </a:r>
            <a:r>
              <a:rPr lang="en-IN" sz="2800" b="1" dirty="0">
                <a:solidFill>
                  <a:srgbClr val="00A0A8"/>
                </a:solidFill>
              </a:rPr>
              <a:t>Some important aspects of our Project. Project demonstrate Car purchasing and Car renting for user, User can create an account then buy/rent a car and can pay for their car online and can generate the invoice.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FFC03-78AA-4105-A808-F3E89470C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209" y="1471706"/>
            <a:ext cx="5169284" cy="13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1C20E-C0CF-467B-84E4-E895AFAA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96" y="0"/>
            <a:ext cx="94178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DC111-4047-4FE2-B2DD-A4FC5923B7E9}"/>
              </a:ext>
            </a:extLst>
          </p:cNvPr>
          <p:cNvSpPr txBox="1"/>
          <p:nvPr/>
        </p:nvSpPr>
        <p:spPr>
          <a:xfrm>
            <a:off x="154983" y="2801362"/>
            <a:ext cx="2433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Anyone have query?</a:t>
            </a:r>
          </a:p>
        </p:txBody>
      </p:sp>
    </p:spTree>
    <p:extLst>
      <p:ext uri="{BB962C8B-B14F-4D97-AF65-F5344CB8AC3E}">
        <p14:creationId xmlns:p14="http://schemas.microsoft.com/office/powerpoint/2010/main" val="4259091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Anatomy of a &quot;Thank You&quot;">
            <a:extLst>
              <a:ext uri="{FF2B5EF4-FFF2-40B4-BE49-F238E27FC236}">
                <a16:creationId xmlns:a16="http://schemas.microsoft.com/office/drawing/2014/main" id="{2434D46B-06A6-4060-A056-3986B096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0"/>
            <a:ext cx="11155680" cy="701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4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213556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Flow Diagram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050463" y="3282923"/>
              <a:ext cx="2284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Data Dictionary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81821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8662401" y="0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5116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2A82B7A-6FF2-4171-B45E-78BA8397C6FB}"/>
              </a:ext>
            </a:extLst>
          </p:cNvPr>
          <p:cNvSpPr txBox="1"/>
          <p:nvPr/>
        </p:nvSpPr>
        <p:spPr>
          <a:xfrm rot="16200000">
            <a:off x="10622147" y="3199709"/>
            <a:ext cx="253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9B73BC-0F00-4244-BEC2-70EA8FBE8893}"/>
              </a:ext>
            </a:extLst>
          </p:cNvPr>
          <p:cNvCxnSpPr>
            <a:cxnSpLocks/>
          </p:cNvCxnSpPr>
          <p:nvPr/>
        </p:nvCxnSpPr>
        <p:spPr>
          <a:xfrm>
            <a:off x="2409114" y="1134912"/>
            <a:ext cx="256152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FCDB6D-4FD1-45DF-806B-E61864A20B96}"/>
              </a:ext>
            </a:extLst>
          </p:cNvPr>
          <p:cNvGrpSpPr/>
          <p:nvPr/>
        </p:nvGrpSpPr>
        <p:grpSpPr>
          <a:xfrm>
            <a:off x="2312721" y="1038189"/>
            <a:ext cx="211094" cy="211094"/>
            <a:chOff x="1677812" y="4248152"/>
            <a:chExt cx="211094" cy="21109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3A3A01D-92B2-4EF9-A809-A117FABDC67C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A8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443FBA-65E5-4944-AC67-AA4110F4690A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A8"/>
                </a:solidFill>
              </a:endParaRP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10277D4-673C-4A56-A4B0-E9FEB27DA110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5004162" y="1134912"/>
            <a:ext cx="2690929" cy="438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E6A432-5192-408D-85E1-02601657B934}"/>
              </a:ext>
            </a:extLst>
          </p:cNvPr>
          <p:cNvGrpSpPr/>
          <p:nvPr/>
        </p:nvGrpSpPr>
        <p:grpSpPr>
          <a:xfrm>
            <a:off x="4970639" y="1037543"/>
            <a:ext cx="211094" cy="211094"/>
            <a:chOff x="3855819" y="4248152"/>
            <a:chExt cx="211094" cy="21109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0C42B9-B364-4CC3-BD65-A5A0A01C8662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A8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F10D492-DB75-4E6A-B142-469699B8C5E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A8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6BEE4EB-DEB4-418B-AF21-A0D361580021}"/>
              </a:ext>
            </a:extLst>
          </p:cNvPr>
          <p:cNvGrpSpPr/>
          <p:nvPr/>
        </p:nvGrpSpPr>
        <p:grpSpPr>
          <a:xfrm>
            <a:off x="7664803" y="1029365"/>
            <a:ext cx="211094" cy="211094"/>
            <a:chOff x="5973250" y="4248152"/>
            <a:chExt cx="211094" cy="211094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BBC3941-1100-438B-B209-D7DE067E5A27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A8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B7BE53-C8C3-4906-9656-858E8FD1F6AA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0A8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9C2FE1A-D466-4CF9-A610-2901818BC6FE}"/>
              </a:ext>
            </a:extLst>
          </p:cNvPr>
          <p:cNvSpPr txBox="1"/>
          <p:nvPr/>
        </p:nvSpPr>
        <p:spPr>
          <a:xfrm>
            <a:off x="1617843" y="1439339"/>
            <a:ext cx="255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A0A8"/>
                </a:solidFill>
              </a:rPr>
              <a:t>1.Purchase Car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5A8E658-912B-4893-9D6F-C595D25D01FF}"/>
              </a:ext>
            </a:extLst>
          </p:cNvPr>
          <p:cNvSpPr txBox="1"/>
          <p:nvPr/>
        </p:nvSpPr>
        <p:spPr>
          <a:xfrm>
            <a:off x="1565108" y="2142366"/>
            <a:ext cx="208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A0A8"/>
                </a:solidFill>
              </a:rPr>
              <a:t>2. Rent Car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ED6B549-4BEF-4A72-AB6C-013992830A19}"/>
              </a:ext>
            </a:extLst>
          </p:cNvPr>
          <p:cNvGrpSpPr/>
          <p:nvPr/>
        </p:nvGrpSpPr>
        <p:grpSpPr>
          <a:xfrm>
            <a:off x="6661087" y="5180232"/>
            <a:ext cx="3252197" cy="374434"/>
            <a:chOff x="1442610" y="4811784"/>
            <a:chExt cx="2388660" cy="37443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DA6A0A2-7AF1-4DE2-B487-9D4368F1D168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EB24AA6-2611-48FB-AD00-B1DA53226974}"/>
                </a:ext>
              </a:extLst>
            </p:cNvPr>
            <p:cNvSpPr txBox="1"/>
            <p:nvPr/>
          </p:nvSpPr>
          <p:spPr>
            <a:xfrm>
              <a:off x="1442610" y="4811784"/>
              <a:ext cx="2388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38A50A76-91FB-48A8-BA5A-30CB271D4579}"/>
              </a:ext>
            </a:extLst>
          </p:cNvPr>
          <p:cNvSpPr txBox="1"/>
          <p:nvPr/>
        </p:nvSpPr>
        <p:spPr>
          <a:xfrm>
            <a:off x="1676749" y="2805762"/>
            <a:ext cx="32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2400" b="1" dirty="0">
                <a:solidFill>
                  <a:srgbClr val="00A0A8"/>
                </a:solidFill>
              </a:rPr>
              <a:t>3. Invoice Generation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CDACBDA-B6A1-42FB-97AC-B965D673F2A6}"/>
              </a:ext>
            </a:extLst>
          </p:cNvPr>
          <p:cNvSpPr txBox="1"/>
          <p:nvPr/>
        </p:nvSpPr>
        <p:spPr>
          <a:xfrm>
            <a:off x="1784415" y="3618872"/>
            <a:ext cx="291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A0A8"/>
                </a:solidFill>
              </a:rPr>
              <a:t>4. API Authentication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5AE9AB-9F48-4981-A6C5-125D7DC78436}"/>
              </a:ext>
            </a:extLst>
          </p:cNvPr>
          <p:cNvSpPr txBox="1"/>
          <p:nvPr/>
        </p:nvSpPr>
        <p:spPr>
          <a:xfrm>
            <a:off x="1316921" y="4252416"/>
            <a:ext cx="3689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A0A8"/>
                </a:solidFill>
              </a:rPr>
              <a:t>5. Secured Password (Hashing and salting)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9EA2176-BE22-4848-845A-6DA595AB94A0}"/>
              </a:ext>
            </a:extLst>
          </p:cNvPr>
          <p:cNvSpPr txBox="1"/>
          <p:nvPr/>
        </p:nvSpPr>
        <p:spPr>
          <a:xfrm>
            <a:off x="5763254" y="4466423"/>
            <a:ext cx="355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A0A8"/>
                </a:solidFill>
              </a:rPr>
              <a:t>11. User Profile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D00E20A-B307-47B6-B310-D10677BAF5D5}"/>
              </a:ext>
            </a:extLst>
          </p:cNvPr>
          <p:cNvSpPr txBox="1"/>
          <p:nvPr/>
        </p:nvSpPr>
        <p:spPr>
          <a:xfrm>
            <a:off x="6172120" y="2252402"/>
            <a:ext cx="258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A0A8"/>
                </a:solidFill>
              </a:rPr>
              <a:t>8. Latest Cars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4B1E6C4-3710-4F2A-99D3-F1A19B53C774}"/>
              </a:ext>
            </a:extLst>
          </p:cNvPr>
          <p:cNvSpPr txBox="1"/>
          <p:nvPr/>
        </p:nvSpPr>
        <p:spPr>
          <a:xfrm>
            <a:off x="1502623" y="5187828"/>
            <a:ext cx="304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2400" b="1" dirty="0">
                <a:solidFill>
                  <a:srgbClr val="00A0A8"/>
                </a:solidFill>
              </a:rPr>
              <a:t>6. Secure Payment 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D61636B-B8A0-4B27-9163-37D58DC42DFC}"/>
              </a:ext>
            </a:extLst>
          </p:cNvPr>
          <p:cNvSpPr txBox="1"/>
          <p:nvPr/>
        </p:nvSpPr>
        <p:spPr>
          <a:xfrm>
            <a:off x="6216939" y="2938726"/>
            <a:ext cx="291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2400" b="1" dirty="0">
                <a:solidFill>
                  <a:srgbClr val="00A0A8"/>
                </a:solidFill>
              </a:rPr>
              <a:t>9. Custom Search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E98D03C-D49B-4AD9-90B0-23A33C802853}"/>
              </a:ext>
            </a:extLst>
          </p:cNvPr>
          <p:cNvSpPr txBox="1"/>
          <p:nvPr/>
        </p:nvSpPr>
        <p:spPr>
          <a:xfrm>
            <a:off x="6255466" y="5275599"/>
            <a:ext cx="30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2400" b="1" dirty="0">
                <a:solidFill>
                  <a:srgbClr val="00A0A8"/>
                </a:solidFill>
              </a:rPr>
              <a:t>12.OTP Configuration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A43E726-A508-4005-A271-F7CFC4E1EF47}"/>
              </a:ext>
            </a:extLst>
          </p:cNvPr>
          <p:cNvSpPr txBox="1"/>
          <p:nvPr/>
        </p:nvSpPr>
        <p:spPr>
          <a:xfrm>
            <a:off x="5806056" y="1616981"/>
            <a:ext cx="331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A0A8"/>
                </a:solidFill>
              </a:rPr>
              <a:t>7. Top 10 Cars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9FBD8C3-2C30-4773-A21C-A946175509BF}"/>
              </a:ext>
            </a:extLst>
          </p:cNvPr>
          <p:cNvSpPr txBox="1"/>
          <p:nvPr/>
        </p:nvSpPr>
        <p:spPr>
          <a:xfrm>
            <a:off x="6276303" y="3693200"/>
            <a:ext cx="255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A0A8"/>
                </a:solidFill>
              </a:rPr>
              <a:t>10. Order History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E452760-ABFD-4423-8BEB-989420FEC2C3}"/>
              </a:ext>
            </a:extLst>
          </p:cNvPr>
          <p:cNvSpPr txBox="1"/>
          <p:nvPr/>
        </p:nvSpPr>
        <p:spPr>
          <a:xfrm>
            <a:off x="3447791" y="6066798"/>
            <a:ext cx="502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A0A8"/>
                </a:solidFill>
              </a:rPr>
              <a:t>Data </a:t>
            </a:r>
            <a:r>
              <a:rPr lang="en-IN" sz="2400" b="1" dirty="0" err="1">
                <a:solidFill>
                  <a:srgbClr val="00A0A8"/>
                </a:solidFill>
              </a:rPr>
              <a:t>Export,Reports</a:t>
            </a:r>
            <a:r>
              <a:rPr lang="en-IN" sz="2400" b="1" dirty="0">
                <a:solidFill>
                  <a:srgbClr val="00A0A8"/>
                </a:solidFill>
              </a:rPr>
              <a:t> and much more</a:t>
            </a: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2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30" grpId="0"/>
      <p:bldP spid="134" grpId="0"/>
      <p:bldP spid="92" grpId="0"/>
      <p:bldP spid="107" grpId="0"/>
      <p:bldP spid="108" grpId="0"/>
      <p:bldP spid="126" grpId="0"/>
      <p:bldP spid="127" grpId="0"/>
      <p:bldP spid="151" grpId="0"/>
      <p:bldP spid="152" grpId="0"/>
      <p:bldP spid="159" grpId="0"/>
      <p:bldP spid="165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F31FAB-32B8-4754-891C-B6BB0B097276}"/>
              </a:ext>
            </a:extLst>
          </p:cNvPr>
          <p:cNvSpPr/>
          <p:nvPr/>
        </p:nvSpPr>
        <p:spPr>
          <a:xfrm>
            <a:off x="1543050" y="2321004"/>
            <a:ext cx="9105900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09244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399D7-8585-449A-9556-95766F1F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5D224-70E4-48BA-AEB7-7332387B8021}"/>
              </a:ext>
            </a:extLst>
          </p:cNvPr>
          <p:cNvSpPr txBox="1"/>
          <p:nvPr/>
        </p:nvSpPr>
        <p:spPr>
          <a:xfrm>
            <a:off x="4773478" y="154983"/>
            <a:ext cx="231312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69224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7916A-3186-4E36-AD17-976E14C6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805"/>
            <a:ext cx="12192000" cy="595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23B9D-BB19-45FE-BA1F-A6DC1EE0F66E}"/>
              </a:ext>
            </a:extLst>
          </p:cNvPr>
          <p:cNvSpPr txBox="1"/>
          <p:nvPr/>
        </p:nvSpPr>
        <p:spPr>
          <a:xfrm>
            <a:off x="1828800" y="207158"/>
            <a:ext cx="81915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Home Page with Latest Cars and budget friendly Cars</a:t>
            </a:r>
          </a:p>
        </p:txBody>
      </p:sp>
    </p:spTree>
    <p:extLst>
      <p:ext uri="{BB962C8B-B14F-4D97-AF65-F5344CB8AC3E}">
        <p14:creationId xmlns:p14="http://schemas.microsoft.com/office/powerpoint/2010/main" val="88185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88176-6642-48A9-92C3-2FCD85C1E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089"/>
            <a:ext cx="12192000" cy="5991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86B32-43AA-4736-A975-8166FA4AE75B}"/>
              </a:ext>
            </a:extLst>
          </p:cNvPr>
          <p:cNvSpPr txBox="1"/>
          <p:nvPr/>
        </p:nvSpPr>
        <p:spPr>
          <a:xfrm>
            <a:off x="4981091" y="144328"/>
            <a:ext cx="333213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/>
              <a:t>Sign up Page</a:t>
            </a:r>
          </a:p>
        </p:txBody>
      </p:sp>
    </p:spTree>
    <p:extLst>
      <p:ext uri="{BB962C8B-B14F-4D97-AF65-F5344CB8AC3E}">
        <p14:creationId xmlns:p14="http://schemas.microsoft.com/office/powerpoint/2010/main" val="324805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385</Words>
  <Application>Microsoft Office PowerPoint</Application>
  <PresentationFormat>Widescreen</PresentationFormat>
  <Paragraphs>113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Algerian</vt:lpstr>
      <vt:lpstr>Arial</vt:lpstr>
      <vt:lpstr>Calibri</vt:lpstr>
      <vt:lpstr>Calibri Light</vt:lpstr>
      <vt:lpstr>Georgia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saurabh</dc:creator>
  <cp:lastModifiedBy>saurabh singh</cp:lastModifiedBy>
  <cp:revision>211</cp:revision>
  <dcterms:created xsi:type="dcterms:W3CDTF">2017-01-05T13:17:27Z</dcterms:created>
  <dcterms:modified xsi:type="dcterms:W3CDTF">2021-03-16T16:03:22Z</dcterms:modified>
</cp:coreProperties>
</file>